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280" r:id="rId6"/>
    <p:sldId id="267" r:id="rId7"/>
    <p:sldId id="279" r:id="rId8"/>
    <p:sldId id="259" r:id="rId9"/>
    <p:sldId id="269" r:id="rId10"/>
    <p:sldId id="277" r:id="rId11"/>
    <p:sldId id="261" r:id="rId12"/>
    <p:sldId id="282" r:id="rId13"/>
    <p:sldId id="273" r:id="rId14"/>
    <p:sldId id="263" r:id="rId15"/>
    <p:sldId id="265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>
        <p:scale>
          <a:sx n="54" d="100"/>
          <a:sy n="54" d="100"/>
        </p:scale>
        <p:origin x="-416" y="-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9.wdp"/><Relationship Id="rId5" Type="http://schemas.openxmlformats.org/officeDocument/2006/relationships/image" Target="../media/image36.png"/><Relationship Id="rId6" Type="http://schemas.microsoft.com/office/2007/relationships/hdphoto" Target="../media/hdphoto10.wdp"/><Relationship Id="rId7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6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1A- Non-</a:t>
            </a:r>
            <a:r>
              <a:rPr lang="en-US" dirty="0" err="1" smtClean="0"/>
              <a:t>Polysemous</a:t>
            </a:r>
            <a:r>
              <a:rPr lang="en-US" dirty="0" smtClean="0"/>
              <a:t>-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Non-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4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TinselFoalRigh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8" y="3641177"/>
            <a:ext cx="3675864" cy="29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7" y="4086866"/>
            <a:ext cx="2924655" cy="2336799"/>
          </a:xfrm>
          <a:prstGeom prst="rect">
            <a:avLst/>
          </a:prstGeom>
        </p:spPr>
      </p:pic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6" y="4086866"/>
            <a:ext cx="2442213" cy="2442213"/>
          </a:xfrm>
          <a:prstGeom prst="rect">
            <a:avLst/>
          </a:prstGeom>
        </p:spPr>
      </p:pic>
      <p:pic>
        <p:nvPicPr>
          <p:cNvPr id="3" name="Picture 2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7" y="3674853"/>
            <a:ext cx="2701925" cy="2813353"/>
          </a:xfrm>
          <a:prstGeom prst="rect">
            <a:avLst/>
          </a:prstGeom>
        </p:spPr>
      </p:pic>
      <p:pic>
        <p:nvPicPr>
          <p:cNvPr id="8" name="Picture 7" descr="rectangle-budget-glass-awar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95" y="3674853"/>
            <a:ext cx="2813353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1" y="3478663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8" name="Picture 7" descr="foal with mother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8"/>
          <a:stretch/>
        </p:blipFill>
        <p:spPr>
          <a:xfrm>
            <a:off x="6017685" y="3550343"/>
            <a:ext cx="252097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c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91" y="3877734"/>
            <a:ext cx="2471090" cy="2573866"/>
          </a:xfrm>
          <a:prstGeom prst="rect">
            <a:avLst/>
          </a:prstGeom>
        </p:spPr>
      </p:pic>
      <p:pic>
        <p:nvPicPr>
          <p:cNvPr id="4" name="Picture 3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519297"/>
            <a:ext cx="3106210" cy="3106210"/>
          </a:xfrm>
          <a:prstGeom prst="rect">
            <a:avLst/>
          </a:prstGeom>
        </p:spPr>
      </p:pic>
      <p:pic>
        <p:nvPicPr>
          <p:cNvPr id="5" name="Picture 4" descr="chicken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7" y="3601990"/>
            <a:ext cx="3307460" cy="32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42" y="4021585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2" name="Picture 1" descr="Pilkington Texture Glass Arc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3" y="4021585"/>
            <a:ext cx="3249926" cy="2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593649" y="3351792"/>
            <a:ext cx="2966458" cy="2922343"/>
          </a:xfrm>
          <a:prstGeom prst="rect">
            <a:avLst/>
          </a:prstGeom>
        </p:spPr>
      </p:pic>
      <p:pic>
        <p:nvPicPr>
          <p:cNvPr id="6" name="Picture 5" descr="foa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5568"/>
          <a:stretch/>
        </p:blipFill>
        <p:spPr>
          <a:xfrm>
            <a:off x="846734" y="3642579"/>
            <a:ext cx="3164610" cy="2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-squirrel1_1505219c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70261"/>
            <a:ext cx="2935976" cy="2537658"/>
          </a:xfrm>
          <a:prstGeom prst="rect">
            <a:avLst/>
          </a:prstGeom>
        </p:spPr>
      </p:pic>
      <p:pic>
        <p:nvPicPr>
          <p:cNvPr id="3" name="Picture 2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7" name="Picture 6" descr="snowy_abert_2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558370" y="339398"/>
            <a:ext cx="2297089" cy="30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8" name="Picture 7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35" l="19014" r="81690">
                        <a14:foregroundMark x1="69366" y1="5650" x2="69366" y2="5650"/>
                        <a14:foregroundMark x1="65141" y1="3390" x2="65141" y2="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542782" y="3857588"/>
            <a:ext cx="2928472" cy="2577295"/>
          </a:xfrm>
          <a:prstGeom prst="rect">
            <a:avLst/>
          </a:prstGeom>
        </p:spPr>
      </p:pic>
      <p:pic>
        <p:nvPicPr>
          <p:cNvPr id="7" name="Content Placeholder 8" descr="1771fowl.jpg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" b="98429" l="9657" r="89700">
                        <a14:foregroundMark x1="53004" y1="75286" x2="55794" y2="81286"/>
                        <a14:foregroundMark x1="55794" y1="81571" x2="49356" y2="82714"/>
                        <a14:foregroundMark x1="55150" y1="85571" x2="51288" y2="87571"/>
                        <a14:foregroundMark x1="68240" y1="87714" x2="74034" y2="89286"/>
                        <a14:foregroundMark x1="56867" y1="88286" x2="56009" y2="90143"/>
                        <a14:foregroundMark x1="66524" y1="90857" x2="70386" y2="91286"/>
                        <a14:foregroundMark x1="31545" y1="74714" x2="33047" y2="83429"/>
                        <a14:foregroundMark x1="33476" y1="84143" x2="31974" y2="87714"/>
                        <a14:foregroundMark x1="39914" y1="85286" x2="48712" y2="87571"/>
                        <a14:foregroundMark x1="48498" y1="85857" x2="42489" y2="83286"/>
                        <a14:foregroundMark x1="29828" y1="88143" x2="25322" y2="88857"/>
                        <a14:foregroundMark x1="34120" y1="88571" x2="27682" y2="89286"/>
                        <a14:backgroundMark x1="50644" y1="82714" x2="56223" y2="83143"/>
                        <a14:backgroundMark x1="44421" y1="79286" x2="44421" y2="7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5" t="2" r="-744" b="325"/>
          <a:stretch/>
        </p:blipFill>
        <p:spPr>
          <a:xfrm>
            <a:off x="6719053" y="3857588"/>
            <a:ext cx="1837765" cy="2716530"/>
          </a:xfrm>
        </p:spPr>
      </p:pic>
      <p:pic>
        <p:nvPicPr>
          <p:cNvPr id="6" name="Picture 5" descr="weird chick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" y="4021855"/>
            <a:ext cx="2133437" cy="2298704"/>
          </a:xfrm>
          <a:prstGeom prst="rect">
            <a:avLst/>
          </a:prstGeom>
        </p:spPr>
      </p:pic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80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4997803" y="3975858"/>
            <a:ext cx="3631994" cy="2426458"/>
          </a:xfrm>
          <a:prstGeom prst="rect">
            <a:avLst/>
          </a:prstGeom>
        </p:spPr>
      </p:pic>
      <p:pic>
        <p:nvPicPr>
          <p:cNvPr id="5" name="Picture 4" descr="shetland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/>
          <a:stretch/>
        </p:blipFill>
        <p:spPr>
          <a:xfrm>
            <a:off x="808766" y="3975858"/>
            <a:ext cx="301383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-orpington-h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9" y="3952526"/>
            <a:ext cx="2160240" cy="2383465"/>
          </a:xfrm>
          <a:prstGeom prst="rect">
            <a:avLst/>
          </a:prstGeom>
        </p:spPr>
      </p:pic>
      <p:pic>
        <p:nvPicPr>
          <p:cNvPr id="3" name="Picture 2" descr="black_francoli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108401"/>
            <a:ext cx="2372752" cy="3343422"/>
          </a:xfrm>
          <a:prstGeom prst="rect">
            <a:avLst/>
          </a:prstGeom>
        </p:spPr>
      </p:pic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5050868" y="3952526"/>
            <a:ext cx="3398596" cy="24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0" y="3761133"/>
            <a:ext cx="3218256" cy="2413692"/>
          </a:xfrm>
          <a:prstGeom prst="rect">
            <a:avLst/>
          </a:prstGeom>
        </p:spPr>
      </p:pic>
      <p:pic>
        <p:nvPicPr>
          <p:cNvPr id="4" name="Picture 3" descr="Transparent-Polypropylene-Plastic-Sheet_X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6"/>
          <a:stretch/>
        </p:blipFill>
        <p:spPr>
          <a:xfrm>
            <a:off x="5174447" y="3761133"/>
            <a:ext cx="3174999" cy="24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6813</TotalTime>
  <Words>50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1A- Non-Polysemous-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87</cp:revision>
  <dcterms:created xsi:type="dcterms:W3CDTF">2014-03-05T17:12:35Z</dcterms:created>
  <dcterms:modified xsi:type="dcterms:W3CDTF">2014-05-29T16:57:37Z</dcterms:modified>
</cp:coreProperties>
</file>